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6"/>
  </p:notesMasterIdLst>
  <p:sldIdLst>
    <p:sldId id="260" r:id="rId2"/>
    <p:sldId id="265" r:id="rId3"/>
    <p:sldId id="308" r:id="rId4"/>
    <p:sldId id="329" r:id="rId5"/>
    <p:sldId id="331" r:id="rId6"/>
    <p:sldId id="310" r:id="rId7"/>
    <p:sldId id="311" r:id="rId8"/>
    <p:sldId id="312" r:id="rId9"/>
    <p:sldId id="314" r:id="rId10"/>
    <p:sldId id="316" r:id="rId11"/>
    <p:sldId id="317" r:id="rId12"/>
    <p:sldId id="319" r:id="rId13"/>
    <p:sldId id="320" r:id="rId14"/>
    <p:sldId id="32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72FE49B-ECA1-4464-8617-2B8996D286DD}">
          <p14:sldIdLst>
            <p14:sldId id="260"/>
          </p14:sldIdLst>
        </p14:section>
        <p14:section name="Раздел без заголовка" id="{4092413B-966D-47DE-B302-6312D50F4AF3}">
          <p14:sldIdLst>
            <p14:sldId id="265"/>
            <p14:sldId id="308"/>
            <p14:sldId id="329"/>
            <p14:sldId id="331"/>
            <p14:sldId id="310"/>
            <p14:sldId id="311"/>
            <p14:sldId id="312"/>
            <p14:sldId id="314"/>
            <p14:sldId id="316"/>
            <p14:sldId id="317"/>
            <p14:sldId id="319"/>
            <p14:sldId id="320"/>
            <p14:sldId id="32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6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C39E7-8625-4014-8004-4F43585509E9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4961F-852F-4700-AA1A-DA2A6884FE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913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5.wdp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2.wdp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14.jpeg"/><Relationship Id="rId17" Type="http://schemas.microsoft.com/office/2007/relationships/hdphoto" Target="../media/hdphoto14.wdp"/><Relationship Id="rId2" Type="http://schemas.openxmlformats.org/officeDocument/2006/relationships/image" Target="../media/image9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microsoft.com/office/2007/relationships/hdphoto" Target="../media/hdphoto10.wdp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19.jpeg"/><Relationship Id="rId4" Type="http://schemas.microsoft.com/office/2007/relationships/hdphoto" Target="../media/hdphoto15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microsoft.com/office/2007/relationships/hdphoto" Target="../media/hdphoto21.wdp"/><Relationship Id="rId10" Type="http://schemas.microsoft.com/office/2007/relationships/hdphoto" Target="../media/hdphoto22.wdp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4.wdp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microsoft.com/office/2007/relationships/hdphoto" Target="../media/hdphoto25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microsoft.com/office/2007/relationships/hdphoto" Target="../media/hdphoto27.wdp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3214710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alt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Республики Мордовия</a:t>
            </a:r>
            <a:br>
              <a:rPr lang="ru-RU" alt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Электронный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портфолио </a:t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Кощановой Ирины Владимировны,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педагога дополнительного образования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бюджетного  учреждения дополнительного образования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Атяшевского муниципального района Республики Мордовия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«Атяшевский Дом детского творчества»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3286124"/>
            <a:ext cx="8372476" cy="3071834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lvl="0">
              <a:lnSpc>
                <a:spcPct val="110000"/>
              </a:lnSpc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рождения: 06.09.1988 год.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Профессиональное образование: МГПИ им.Евсевьева, № диплома: 4113, дата выдачи: 30 июня 2010 г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; ООО «Центр инновационного образования и воспитания,524-17-12512,год обучения 2021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г.,г.Саратов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Специальность: учитель начальных классов.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Стаж работы педагогом дополнительного образования: 12 лет.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Общий трудовой стаж: 12 лет.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Квалификационная категория: первая.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последней аттестации: 21.12.2017 г., приказ МО РМ от 21.12.2017 г. №1055.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Звание: нет.</a:t>
            </a:r>
          </a:p>
        </p:txBody>
      </p:sp>
      <p:pic>
        <p:nvPicPr>
          <p:cNvPr id="3" name="Picture 2" descr="C:\Users\Admin\Desktop\2022-2023-ИТОГ\2022-2023-ДДТ-Аттестация\2022-ПОРТФОЛИО-ИТОГ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4665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2"/>
            <a:ext cx="8786874" cy="360040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Реализация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программ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20" y="28572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7126" y="3000372"/>
            <a:ext cx="8786874" cy="150019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Admin\Desktop\2022-2023-ИТОГ\2022-2023-ДДТ-Аттестация\2022-ПОРТФОЛИО-ИТОГ\1п\IMG_202209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4579" r="6344" b="5594"/>
          <a:stretch/>
        </p:blipFill>
        <p:spPr bwMode="auto">
          <a:xfrm>
            <a:off x="107504" y="462090"/>
            <a:ext cx="4532103" cy="629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022-2023-ИТОГ\2022-2023-ДДТ-Аттестация\2022-ПОРТФОЛИО-ИТОГ\1п\IMG_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2" b="2407"/>
          <a:stretch/>
        </p:blipFill>
        <p:spPr bwMode="auto">
          <a:xfrm>
            <a:off x="4644008" y="462090"/>
            <a:ext cx="4432385" cy="629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10" y="72008"/>
            <a:ext cx="9024490" cy="692696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турнирах;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фестивалях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9421" y="26064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3" name="Picture 5" descr="C:\Users\Admin\Desktop\2022-2023-ИТОГ\2022-2023-ДДТ-Аттестация\2022-ПОРТФОЛИО-ИТОГ\3п-2019-3м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3" t="1822" r="4640" b="2435"/>
          <a:stretch/>
        </p:blipFill>
        <p:spPr bwMode="auto">
          <a:xfrm>
            <a:off x="4572000" y="1772816"/>
            <a:ext cx="226389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2022-2023-ИТОГ\2022-2023-ДДТ-Аттестация\2022-ПОРТФОЛИО-ИТОГ\3п-2019-2м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3" t="1617" r="2546" b="1617"/>
          <a:stretch/>
        </p:blipFill>
        <p:spPr bwMode="auto">
          <a:xfrm>
            <a:off x="2339752" y="2736304"/>
            <a:ext cx="2244496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26299" y="908720"/>
            <a:ext cx="9144000" cy="36004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noProof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lang="ru-RU" sz="1600" b="1" noProof="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униципальный уровень</a:t>
            </a:r>
            <a:endParaRPr lang="en-US" sz="1600" b="1" noProof="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 descr="C:\Users\Admin\Desktop\2022-2023-ИТОГ\2022-2023-ДДТ-Аттестация\2022-ПОРТФОЛИО-ИТОГ\3п\2019-2м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" t="4660" r="5757" b="3523"/>
          <a:stretch/>
        </p:blipFill>
        <p:spPr bwMode="auto">
          <a:xfrm>
            <a:off x="6804248" y="2808312"/>
            <a:ext cx="227799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dmin\Desktop\2022-2023-ИТОГ\2022-2023-ДДТ-Аттестация\2022-ПОРТФОЛИО-ИТОГ\3п\2018-1место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5" t="4660" r="3030" b="2841"/>
          <a:stretch/>
        </p:blipFill>
        <p:spPr bwMode="auto">
          <a:xfrm>
            <a:off x="35496" y="1786984"/>
            <a:ext cx="2339752" cy="315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2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10" y="0"/>
            <a:ext cx="9024490" cy="332656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турнирах;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фестивалях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9421" y="26064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C:\Users\Admin\Desktop\2022-2023-ИТОГ\2022-2023-ДДТ-Аттестация\2022-ПОРТФОЛИО-ИТОГ\3п\2019-3место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81" t="7751" r="9941" b="7386"/>
          <a:stretch/>
        </p:blipFill>
        <p:spPr bwMode="auto">
          <a:xfrm>
            <a:off x="47912" y="620688"/>
            <a:ext cx="229432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\Desktop\2022-2023-ИТОГ\2022-2023-ДДТ-Аттестация\2022-ПОРТФОЛИО-ИТОГ\3п\2020-1место школа вторсырь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0" r="5430"/>
          <a:stretch/>
        </p:blipFill>
        <p:spPr bwMode="auto">
          <a:xfrm>
            <a:off x="2279643" y="620688"/>
            <a:ext cx="226605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Admin\Desktop\2022-2023-ИТОГ\2022-2023-ДДТ-Аттестация\2022-ПОРТФОЛИО-ИТОГ\3п\2020-1место школа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01" r="5950"/>
          <a:stretch/>
        </p:blipFill>
        <p:spPr bwMode="auto">
          <a:xfrm>
            <a:off x="6821068" y="620688"/>
            <a:ext cx="22874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Admin\Desktop\2022-2023-ИТОГ\2022-2023-ДДТ-Аттестация\2022-ПОРТФОЛИО-ИТОГ\3п\2020-1 место фантастика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5" t="1704" r="2424" b="1704"/>
          <a:stretch/>
        </p:blipFill>
        <p:spPr bwMode="auto">
          <a:xfrm>
            <a:off x="4536227" y="620688"/>
            <a:ext cx="226802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26101" y="332656"/>
            <a:ext cx="8982403" cy="28803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noProof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lang="ru-RU" sz="1600" b="1" noProof="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униципальный уровень</a:t>
            </a:r>
            <a:endParaRPr lang="en-US" sz="1600" b="1" noProof="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3" name="Picture 4" descr="C:\Users\Admin\Desktop\2022-2023-ИТОГ\2022-2023-ДДТ-Аттестация\2022-ПОРТФОЛИО-ИТОГ\3п-2020-2м-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41" t="3587" r="6909" b="6322"/>
          <a:stretch/>
        </p:blipFill>
        <p:spPr bwMode="auto">
          <a:xfrm>
            <a:off x="35495" y="3717032"/>
            <a:ext cx="228938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\Desktop\2022-2023-ИТОГ\2022-2023-ДДТ-Аттестация\2022-ПОРТФОЛИО-ИТОГ\3п-2020-1м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618" r="4640" b="2435"/>
          <a:stretch/>
        </p:blipFill>
        <p:spPr bwMode="auto">
          <a:xfrm>
            <a:off x="2324878" y="3717032"/>
            <a:ext cx="223529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\Desktop\2022-2023-ИТОГ\2022-2023-ДДТ-Аттестация\2022-ПОРТФОЛИО-ИТОГ\3п\3п-2021-3м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1" t="3794" r="5854" b="3478"/>
          <a:stretch/>
        </p:blipFill>
        <p:spPr bwMode="auto">
          <a:xfrm>
            <a:off x="4560172" y="3717032"/>
            <a:ext cx="224407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Admin\Desktop\2022-2023-ИТОГ\2022-2023-ДДТ-Аттестация\2022-ПОРТФОЛИО-ИТОГ\3п-11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9" t="2501" r="5769" b="2118"/>
          <a:stretch/>
        </p:blipFill>
        <p:spPr bwMode="auto">
          <a:xfrm>
            <a:off x="6821068" y="3717032"/>
            <a:ext cx="228743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0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10" y="72008"/>
            <a:ext cx="9024490" cy="836712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турнирах;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акциях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фестивалях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9421" y="26064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-26299" y="908720"/>
            <a:ext cx="3518179" cy="61206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noProof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lang="ru-RU" sz="1600" b="1" noProof="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униципальный уровень</a:t>
            </a:r>
            <a:endParaRPr lang="en-US" sz="1600" b="1" noProof="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11894" t="16408" r="46863" b="5321"/>
          <a:stretch>
            <a:fillRect/>
          </a:stretch>
        </p:blipFill>
        <p:spPr bwMode="auto">
          <a:xfrm>
            <a:off x="6732240" y="2894689"/>
            <a:ext cx="2304256" cy="3270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148064" y="1018059"/>
            <a:ext cx="3518179" cy="61206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noProof="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Республиканский уровень</a:t>
            </a:r>
            <a:endParaRPr lang="en-US" sz="1600" b="1" noProof="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1" name="Picture 2" descr="C:\Users\Admin\Desktop\2022-2023-ИТОГ\2022-2023-ДДТ-Аттестация\2022-ПЕДОПЫТ-ИТОГ\2021-лауреат неоп куп ш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62" t="3466" r="8590" b="2695"/>
          <a:stretch/>
        </p:blipFill>
        <p:spPr bwMode="auto">
          <a:xfrm>
            <a:off x="4545701" y="1963021"/>
            <a:ext cx="2186539" cy="319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\Desktop\2022-2023-ИТОГ\2022-2023-ДДТ-Аттестация\2022-ПОРТФОЛИО-ИТОГ\3п-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4" t="3072" r="7018" b="2971"/>
          <a:stretch/>
        </p:blipFill>
        <p:spPr bwMode="auto">
          <a:xfrm>
            <a:off x="2339752" y="2938674"/>
            <a:ext cx="2173185" cy="315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2022-2023-ИТОГ\2022-2023-ДДТ-Аттестация\2022-ПОРТФОЛИО-ИТОГ\3п-1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6" r="3651"/>
          <a:stretch/>
        </p:blipFill>
        <p:spPr bwMode="auto">
          <a:xfrm>
            <a:off x="58128" y="1973476"/>
            <a:ext cx="2281624" cy="325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16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2"/>
            <a:ext cx="8786874" cy="432048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авторских программ, методических пособий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20" y="28572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Admin\Desktop\2022-2023-ИТОГ\2022-2023-ДДТ-Аттестация\2022-ПОРТФОЛИО-ИТОГ\IMG_31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3" t="5623" r="6023" b="3291"/>
          <a:stretch/>
        </p:blipFill>
        <p:spPr bwMode="auto">
          <a:xfrm>
            <a:off x="2231055" y="534002"/>
            <a:ext cx="4429177" cy="613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2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48072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Выступления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заседаниях методических советов, научно-практических конференциях, педагогических чтениях, семинарах, секциях, форумах, радиопередачах (очно)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20" y="28572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7126" y="3000372"/>
            <a:ext cx="8786874" cy="150019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 descr="C:\Users\Admin\Desktop\2022-2023-ИТОГ\2022-2023-ДДТ-Аттестация\2022-ПОРТФОЛИО-ИТОГ\6п\IMG_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88" t="10534" r="6356" b="18663"/>
          <a:stretch/>
        </p:blipFill>
        <p:spPr bwMode="auto">
          <a:xfrm>
            <a:off x="107504" y="933230"/>
            <a:ext cx="8928992" cy="566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2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2"/>
            <a:ext cx="8786874" cy="576064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мастер-классов, открытых мероприятий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7126" y="3000372"/>
            <a:ext cx="8786874" cy="150019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Admin\Desktop\2022-2023-ИТОГ\2022-2023-ДДТ-Аттестация\2022-ПОРТФОЛИО-ИТОГ\8п\IMG_8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6" t="8594" r="5927" b="19649"/>
          <a:stretch/>
        </p:blipFill>
        <p:spPr bwMode="auto">
          <a:xfrm>
            <a:off x="193964" y="967115"/>
            <a:ext cx="8770524" cy="524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2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2"/>
            <a:ext cx="8786874" cy="504056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Общественно-педагогическая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педагога: участие в комиссиях, педагогических сообществах, в жюри конкурсов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20" y="28572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C:\Users\Admin\Desktop\2022-2023-ИТОГ\2022-2023-ДДТ-Аттестация\2022-ПОРТФОЛИО-ИТОГ\9п\Мой край родной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t="4876" r="13636"/>
          <a:stretch/>
        </p:blipFill>
        <p:spPr bwMode="auto">
          <a:xfrm>
            <a:off x="3592758" y="3789040"/>
            <a:ext cx="2419401" cy="302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2022-2023-ИТОГ\2022-2023-ДДТ-Аттестация\2022-ПОРТФОЛИО-ИТОГ\9п\Новогоднее чудо 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5207" r="5455"/>
          <a:stretch/>
        </p:blipFill>
        <p:spPr bwMode="auto">
          <a:xfrm>
            <a:off x="6516216" y="3767845"/>
            <a:ext cx="2376264" cy="309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2022-2023-ИТОГ\2022-2023-ДДТ-Аттестация\2022-ПОРТФОЛИО-ИТОГ\9п\символика-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33" t="4720" r="7076"/>
          <a:stretch/>
        </p:blipFill>
        <p:spPr bwMode="auto">
          <a:xfrm>
            <a:off x="636078" y="3789040"/>
            <a:ext cx="2386173" cy="302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esktop\2022-2023-ИТОГ\2022-2023-ДДТ-Аттестация\2022-ПОРТФОЛИО-ИТОГ\9п\1-символик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4828"/>
            <a:ext cx="2076453" cy="305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2022-2023-ИТОГ\2022-2023-ДДТ-Аттестация\2022-ПОРТФОЛИО-ИТОГ\9п\2-мойкрайродной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80496"/>
            <a:ext cx="2100011" cy="306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2022-2023-ИТОГ\2022-2023-ДДТ-Аттестация\2022-ПОРТФОЛИО-ИТОГ\9п\3-новогоднеечудо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798" y="580496"/>
            <a:ext cx="2133698" cy="306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5496" y="188640"/>
            <a:ext cx="1979712" cy="64807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noProof="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Участие в жюри конкурсов на муниципальном уровне: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Admin\Desktop\2022-2023-ИТОГ\2022-2023-ДДТ-Аттестация\2022-ПОРТФОЛИО-ИТОГ\9п\Подписанная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24" t="4544" r="3063" b="5497"/>
          <a:stretch/>
        </p:blipFill>
        <p:spPr bwMode="auto">
          <a:xfrm>
            <a:off x="179512" y="894792"/>
            <a:ext cx="1949565" cy="275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2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6632"/>
            <a:ext cx="8572560" cy="36004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Позитивные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с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20" y="28572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7126" y="3000372"/>
            <a:ext cx="8786874" cy="150019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098" name="Picture 2" descr="C:\Users\Admin\Desktop\2022-2023-ИТОГ\2022-2023-ДДТ-Аттестация\2022-ПОРТФОЛИО-ИТОГ\11п\IMG_11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35" t="4938" r="9802" b="10832"/>
          <a:stretch/>
        </p:blipFill>
        <p:spPr bwMode="auto">
          <a:xfrm>
            <a:off x="35496" y="530609"/>
            <a:ext cx="4536504" cy="62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2022-2023-ИТОГ\2022-2023-ДДТ-Аттестация\2022-ПОРТФОЛИО-ИТОГ\11п\IMG_11-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07" t="6437" r="7046" b="8817"/>
          <a:stretch/>
        </p:blipFill>
        <p:spPr bwMode="auto">
          <a:xfrm>
            <a:off x="4572001" y="530609"/>
            <a:ext cx="4572000" cy="62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2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2"/>
            <a:ext cx="8786874" cy="432048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Участие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конкурсах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20" y="285728"/>
            <a:ext cx="8572560" cy="621510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9" t="21496" r="23273" b="25852"/>
          <a:stretch/>
        </p:blipFill>
        <p:spPr bwMode="auto">
          <a:xfrm rot="5400000">
            <a:off x="1482079" y="1460376"/>
            <a:ext cx="6214508" cy="4429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2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2"/>
            <a:ext cx="8821644" cy="504056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Награды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поощрения </a:t>
            </a:r>
          </a:p>
        </p:txBody>
      </p:sp>
      <p:pic>
        <p:nvPicPr>
          <p:cNvPr id="14" name="Рисунок 13"/>
          <p:cNvPicPr/>
          <p:nvPr/>
        </p:nvPicPr>
        <p:blipFill>
          <a:blip r:embed="rId2"/>
          <a:srcRect l="13826" t="20078" r="48691" b="9967"/>
          <a:stretch>
            <a:fillRect/>
          </a:stretch>
        </p:blipFill>
        <p:spPr bwMode="auto">
          <a:xfrm>
            <a:off x="755576" y="3861048"/>
            <a:ext cx="2160240" cy="288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/>
          <p:nvPr/>
        </p:nvPicPr>
        <p:blipFill>
          <a:blip r:embed="rId3"/>
          <a:srcRect l="11653" t="16524" r="47027" b="5823"/>
          <a:stretch>
            <a:fillRect/>
          </a:stretch>
        </p:blipFill>
        <p:spPr bwMode="auto">
          <a:xfrm>
            <a:off x="3347864" y="3798680"/>
            <a:ext cx="2376264" cy="294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/>
          <p:nvPr/>
        </p:nvPicPr>
        <p:blipFill>
          <a:blip r:embed="rId4"/>
          <a:srcRect l="1410" t="26496" r="36550" b="15322"/>
          <a:stretch>
            <a:fillRect/>
          </a:stretch>
        </p:blipFill>
        <p:spPr bwMode="auto">
          <a:xfrm>
            <a:off x="3059832" y="1239949"/>
            <a:ext cx="3332556" cy="242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/>
          <p:nvPr/>
        </p:nvPicPr>
        <p:blipFill>
          <a:blip r:embed="rId5"/>
          <a:srcRect l="11439" t="16239" r="46566" b="5904"/>
          <a:stretch>
            <a:fillRect/>
          </a:stretch>
        </p:blipFill>
        <p:spPr bwMode="auto">
          <a:xfrm>
            <a:off x="6864998" y="980728"/>
            <a:ext cx="1955474" cy="268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/>
          <p:nvPr/>
        </p:nvPicPr>
        <p:blipFill>
          <a:blip r:embed="rId6"/>
          <a:srcRect l="12036" t="16809" r="46993" b="5619"/>
          <a:stretch>
            <a:fillRect/>
          </a:stretch>
        </p:blipFill>
        <p:spPr bwMode="auto">
          <a:xfrm>
            <a:off x="6239907" y="3798681"/>
            <a:ext cx="2220525" cy="294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1475656" y="764705"/>
            <a:ext cx="6133835" cy="216023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сайтов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порталов сети Интернет </a:t>
            </a:r>
            <a:endParaRPr lang="en-US" sz="1600" b="1" noProof="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" name="Picture 2" descr="E:\Фото\2019-2020\2019-2020_ГПД\20.11.2019Г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544" y="980728"/>
            <a:ext cx="2004152" cy="2755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77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1"/>
            <a:ext cx="8821644" cy="936105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Награды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поощрения 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683568" y="1052736"/>
            <a:ext cx="7731968" cy="43204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уровень </a:t>
            </a:r>
            <a:endParaRPr lang="en-US" sz="2000" b="1" noProof="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6" name="Picture 5" descr="E:\2021-2022 уч год\2021-2022-ДДТ\2022\01-Годовой отчет-НА ДИСК-В ДДТ\Фото\56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876256" y="3140968"/>
            <a:ext cx="2184148" cy="3000115"/>
          </a:xfrm>
          <a:prstGeom prst="rect">
            <a:avLst/>
          </a:prstGeom>
          <a:noFill/>
        </p:spPr>
      </p:pic>
      <p:pic>
        <p:nvPicPr>
          <p:cNvPr id="1028" name="Picture 4" descr="C:\Users\Admin\Desktop\2022-2023-ИТОГ\2022-2023-ДДТ-Аттестация\2022-ПОРТФОЛИО-ИТОГ\13п-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03" t="6714" r="8942" b="3424"/>
          <a:stretch/>
        </p:blipFill>
        <p:spPr bwMode="auto">
          <a:xfrm>
            <a:off x="4615422" y="1725028"/>
            <a:ext cx="2188826" cy="300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E:\Фото\2019-2020\23.12.2019_Кощанова_восп ГПД_Ат-я\1-2019_Ат-я_ГПД_Кощанова ИВ\14 пункт\3 балла-муниц\2018-2019_09.12.2018\IMG_1353-01.jpg"/>
          <p:cNvPicPr>
            <a:picLocks noChangeAspect="1" noChangeArrowheads="1"/>
          </p:cNvPicPr>
          <p:nvPr/>
        </p:nvPicPr>
        <p:blipFill>
          <a:blip r:embed="rId5" cstate="print">
            <a:lum bright="10000" contrast="20000"/>
          </a:blip>
          <a:srcRect/>
          <a:stretch>
            <a:fillRect/>
          </a:stretch>
        </p:blipFill>
        <p:spPr bwMode="auto">
          <a:xfrm>
            <a:off x="2356419" y="3140968"/>
            <a:ext cx="2215581" cy="3102297"/>
          </a:xfrm>
          <a:prstGeom prst="rect">
            <a:avLst/>
          </a:prstGeom>
          <a:noFill/>
        </p:spPr>
      </p:pic>
      <p:pic>
        <p:nvPicPr>
          <p:cNvPr id="12" name="Picture 6" descr="E:\Фото\2019-2020\23.12.2019_Кощанова_восп ГПД_Ат-я\1-2019_Ат-я_ГПД_Кощанова ИВ\14 пункт\3 балла-муниц\2017-2018_06.12.2017\IMG_3489-01.jpg"/>
          <p:cNvPicPr>
            <a:picLocks noChangeAspect="1" noChangeArrowheads="1"/>
          </p:cNvPicPr>
          <p:nvPr/>
        </p:nvPicPr>
        <p:blipFill>
          <a:blip r:embed="rId6" cstate="print">
            <a:lum bright="10000" contrast="20000"/>
          </a:blip>
          <a:srcRect/>
          <a:stretch>
            <a:fillRect/>
          </a:stretch>
        </p:blipFill>
        <p:spPr bwMode="auto">
          <a:xfrm>
            <a:off x="107505" y="1723910"/>
            <a:ext cx="2232248" cy="3132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822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6632"/>
            <a:ext cx="8821644" cy="864096"/>
          </a:xfr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Награды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поощрения </a:t>
            </a:r>
          </a:p>
        </p:txBody>
      </p:sp>
      <p:pic>
        <p:nvPicPr>
          <p:cNvPr id="1026" name="Picture 2" descr="C:\Users\Admin\Desktop\2022-2023-ИТОГ\2022-2023-ДДТ-Аттестация\2022-ПОРТФОЛИО-ИТОГ\13п-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7" t="3484" r="3638" b="2177"/>
          <a:stretch/>
        </p:blipFill>
        <p:spPr bwMode="auto">
          <a:xfrm>
            <a:off x="6215218" y="1844824"/>
            <a:ext cx="282127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022-2023-ИТОГ\2022-2023-ДДТ-Аттестация\2022-ПОРТФОЛИО-ИТОГ\13п-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29" t="2465" r="6158" b="8110"/>
          <a:stretch/>
        </p:blipFill>
        <p:spPr bwMode="auto">
          <a:xfrm>
            <a:off x="179512" y="1844824"/>
            <a:ext cx="282257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11140" y="1207484"/>
            <a:ext cx="7433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уровень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/>
          <a:srcRect l="11678" t="15965" r="46686" b="5321"/>
          <a:stretch>
            <a:fillRect/>
          </a:stretch>
        </p:blipFill>
        <p:spPr bwMode="auto">
          <a:xfrm>
            <a:off x="3131840" y="1844824"/>
            <a:ext cx="301007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95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1583</TotalTime>
  <Words>147</Words>
  <Application>Microsoft Office PowerPoint</Application>
  <PresentationFormat>Экран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Министерство образования Республики Мордовия  Электронный портфолио  Кощановой Ирины Владимировны,  педагога дополнительного образования Муниципального бюджетного  учреждения дополнительного образования  Атяшевского муниципального района Республики Мордовия  «Атяшевский Дом детского творчества» </vt:lpstr>
      <vt:lpstr>Реализация образовательных программ</vt:lpstr>
      <vt:lpstr>Участие детей в конкурсах; выставках; турнирах;  соревнованиях; акциях; фестивалях</vt:lpstr>
      <vt:lpstr>Участие детей в конкурсах; выставках; турнирах;  соревнованиях; акциях; фестивалях</vt:lpstr>
      <vt:lpstr>Участие детей в конкурсах; выставках; турнирах;  соревнованиях; акциях; фестивалях</vt:lpstr>
      <vt:lpstr>Наличие авторских программ, методических пособий</vt:lpstr>
      <vt:lpstr>Выступления на заседаниях методических советов, научно-практических конференциях, педагогических чтениях, семинарах, секциях, форумах, радиопередачах (очно)</vt:lpstr>
      <vt:lpstr>Проведение мастер-классов, открытых мероприятий</vt:lpstr>
      <vt:lpstr>Общественно-педагогическая  активность педагога: участие в комиссиях, педагогических сообществах, в жюри конкурсов</vt:lpstr>
      <vt:lpstr>Позитивные результаты работы с детьми</vt:lpstr>
      <vt:lpstr>Участие педагога в профессиональных конкурсах</vt:lpstr>
      <vt:lpstr>Награды и поощрения </vt:lpstr>
      <vt:lpstr>Награды и поощрения </vt:lpstr>
      <vt:lpstr>Награды и поощрения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</cp:lastModifiedBy>
  <cp:revision>310</cp:revision>
  <dcterms:created xsi:type="dcterms:W3CDTF">2016-03-05T16:13:05Z</dcterms:created>
  <dcterms:modified xsi:type="dcterms:W3CDTF">2022-10-18T09:21:45Z</dcterms:modified>
</cp:coreProperties>
</file>